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649" r:id="rId2"/>
    <p:sldId id="727" r:id="rId3"/>
    <p:sldId id="730" r:id="rId4"/>
    <p:sldId id="731" r:id="rId5"/>
    <p:sldId id="732" r:id="rId6"/>
    <p:sldId id="729" r:id="rId7"/>
    <p:sldId id="733" r:id="rId8"/>
    <p:sldId id="752" r:id="rId9"/>
    <p:sldId id="753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CD948E-4B36-3962-4DB9-4AFB204DB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1807" y="3428998"/>
            <a:ext cx="5857489" cy="2268559"/>
          </a:xfrm>
        </p:spPr>
        <p:txBody>
          <a:bodyPr>
            <a:normAutofit/>
          </a:bodyPr>
          <a:lstStyle/>
          <a:p>
            <a:r>
              <a:rPr lang="pt-BR" dirty="0"/>
              <a:t>ÁREA</a:t>
            </a:r>
            <a:br>
              <a:rPr lang="pt-BR" dirty="0"/>
            </a:br>
            <a:r>
              <a:rPr lang="pt-BR" dirty="0"/>
              <a:t>FINANCEIRO</a:t>
            </a:r>
          </a:p>
        </p:txBody>
      </p:sp>
    </p:spTree>
    <p:extLst>
      <p:ext uri="{BB962C8B-B14F-4D97-AF65-F5344CB8AC3E}">
        <p14:creationId xmlns:p14="http://schemas.microsoft.com/office/powerpoint/2010/main" val="81235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Financeira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09E6CA-7909-F2ED-D180-B713120E8656}"/>
              </a:ext>
            </a:extLst>
          </p:cNvPr>
          <p:cNvSpPr txBox="1"/>
          <p:nvPr/>
        </p:nvSpPr>
        <p:spPr>
          <a:xfrm>
            <a:off x="1331650" y="1047563"/>
            <a:ext cx="9889725" cy="575542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Principais Desafios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Continuar com a simplificação e automatização de processos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Eliminar papéis no processo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Implementar a gestão financeira nas futuras operações na Europa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Projetos 2024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Equals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 - 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ecommerce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Migração para api bancos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Redução de papel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1600" dirty="0" err="1">
                <a:solidFill>
                  <a:srgbClr val="00B050"/>
                </a:solidFill>
                <a:latin typeface="Arial" panose="020B0604020202020204"/>
              </a:rPr>
              <a:t>OKR´s</a:t>
            </a:r>
            <a:r>
              <a:rPr lang="pt-BR" sz="1600" dirty="0">
                <a:solidFill>
                  <a:srgbClr val="00B050"/>
                </a:solidFill>
                <a:latin typeface="Arial" panose="020B0604020202020204"/>
              </a:rPr>
              <a:t> 2024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Ter todo o contas a pagar e a receber automatizado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8264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067068" y="1180697"/>
            <a:ext cx="1018282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Escopo:</a:t>
            </a: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Equals – </a:t>
            </a:r>
            <a:r>
              <a:rPr lang="pt-BR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conciliador de Ecommerce, (Vendas Vitrine, Omni e 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Paymee</a:t>
            </a:r>
            <a:r>
              <a:rPr lang="pt-BR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0" lang="pt-BR" sz="16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Objetivo(s):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Realizar automaticamente à conciliação de todas às formas de venda dentro do </a:t>
            </a:r>
            <a:r>
              <a:rPr kumimoji="0" lang="pt-BR" sz="160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Ecommerce</a:t>
            </a:r>
            <a:r>
              <a:rPr kumimoji="0" lang="pt-BR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(atualmente funciona para as lojas)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Resultado(s) Esperados: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Agilidade e Confiança nas conciliações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B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Custos:</a:t>
            </a:r>
          </a:p>
          <a:p>
            <a:pPr>
              <a:lnSpc>
                <a:spcPct val="150000"/>
              </a:lnSpc>
            </a:pPr>
            <a:r>
              <a:rPr lang="pt-BR" sz="16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R$10k</a:t>
            </a:r>
            <a:r>
              <a:rPr lang="pt-BR" sz="1600" b="1" dirty="0">
                <a:solidFill>
                  <a:prstClr val="whit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t-BR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067068" y="227686"/>
            <a:ext cx="5463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FINANCEIRO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Projeto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Equals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– Ecommerce -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510757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177905" y="1016202"/>
            <a:ext cx="11979969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Escopo:</a:t>
            </a: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Migrar d</a:t>
            </a:r>
            <a:r>
              <a:rPr kumimoji="0" lang="pt-BR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 atual troca de dados Linx x bancos para formato api, que elimina os arquivos 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Objetivo(s):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Agilidade e confiança nas informações processadas.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Resultado(s) Esperados:</a:t>
            </a:r>
          </a:p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Automatizar o processo, gerando </a:t>
            </a:r>
            <a:r>
              <a:rPr kumimoji="0" lang="pt-BR" sz="160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efici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ência</a:t>
            </a:r>
            <a:r>
              <a:rPr lang="pt-BR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agilidade e maior controle nas informações;</a:t>
            </a:r>
          </a:p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Eliminação da necessidade de carregar arquivos de remessa e retorno;</a:t>
            </a:r>
          </a:p>
          <a:p>
            <a:pPr marL="0" marR="0" lvl="0" indent="0" algn="just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Visualiação 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pt-BR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</a:t>
            </a:r>
            <a:r>
              <a:rPr lang="pt-BR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dos comandos 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linx</a:t>
            </a:r>
            <a:r>
              <a:rPr lang="pt-BR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dentro dos aplicativos bancários.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pt-B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Custos:</a:t>
            </a:r>
          </a:p>
          <a:p>
            <a:pPr>
              <a:lnSpc>
                <a:spcPct val="150000"/>
              </a:lnSpc>
            </a:pPr>
            <a:r>
              <a:rPr lang="pt-BR" sz="1800" dirty="0">
                <a:solidFill>
                  <a:prstClr val="whit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 custos.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177905" y="85535"/>
            <a:ext cx="5463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FINANCEIRO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Projeto Migração para api bancos -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896977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6126" y="71955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325215" y="1251729"/>
            <a:ext cx="11979969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Redução de Papel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Century Gothic" panose="020B0502020202020204"/>
              </a:rPr>
              <a:t>Reduzir o volume de papel que trabalhamos hoje (Boletos e Notas fiscais)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Ter às informações salvas na Rede ou Nuvem para fácil acesso</a:t>
            </a:r>
            <a:r>
              <a:rPr lang="pt-BR" sz="1600" dirty="0">
                <a:solidFill>
                  <a:prstClr val="white"/>
                </a:solidFill>
                <a:latin typeface="Century Gothic" panose="020B0502020202020204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>
              <a:lnSpc>
                <a:spcPct val="150000"/>
              </a:lnSpc>
              <a:defRPr/>
            </a:pPr>
            <a:r>
              <a:rPr lang="pt-BR" sz="1600" b="1" dirty="0">
                <a:solidFill>
                  <a:srgbClr val="00B050"/>
                </a:solidFill>
                <a:latin typeface="Century Gothic" panose="020B0502020202020204"/>
              </a:rPr>
              <a:t>Custos:</a:t>
            </a:r>
          </a:p>
          <a:p>
            <a:pPr>
              <a:lnSpc>
                <a:spcPct val="150000"/>
              </a:lnSpc>
            </a:pPr>
            <a:r>
              <a:rPr lang="pt-BR" sz="1600" dirty="0">
                <a:solidFill>
                  <a:prstClr val="white"/>
                </a:solidFill>
                <a:effectLst/>
                <a:latin typeface="Century Gothic" panose="020B0502020202020204"/>
                <a:ea typeface="Calibri" panose="020F0502020204030204" pitchFamily="34" charset="0"/>
              </a:rPr>
              <a:t>Sem custos.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108632" y="247554"/>
            <a:ext cx="5463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FINANCEIRO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Projeto:  Redução de papel -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934571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Financeiro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705912"/>
            <a:ext cx="10161651" cy="107721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Não haver pagamento de fornecedores e prestadores de serviço em banco de forma manual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100% do contas a receber de lojas e </a:t>
            </a:r>
            <a:r>
              <a:rPr lang="pt-BR" sz="1400" dirty="0" err="1">
                <a:solidFill>
                  <a:prstClr val="white"/>
                </a:solidFill>
                <a:latin typeface="Arial" panose="020B0604020202020204"/>
              </a:rPr>
              <a:t>ecommerce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 ser feito pela plataforma </a:t>
            </a:r>
            <a:r>
              <a:rPr lang="pt-BR" sz="1400" dirty="0" err="1">
                <a:solidFill>
                  <a:prstClr val="white"/>
                </a:solidFill>
                <a:latin typeface="Arial" panose="020B0604020202020204"/>
              </a:rPr>
              <a:t>equals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86363" y="1630294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Ter todo o contas a pagar  e a receber automatizado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774589"/>
            <a:ext cx="10141765" cy="107721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Implementação do api de bancos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Implementação do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equals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no e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-</a:t>
            </a:r>
            <a:r>
              <a:rPr lang="pt-BR" sz="1400" dirty="0" err="1">
                <a:solidFill>
                  <a:prstClr val="white"/>
                </a:solidFill>
                <a:latin typeface="Arial" panose="020B0604020202020204"/>
              </a:rPr>
              <a:t>commerce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835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Financeira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09E6CA-7909-F2ED-D180-B713120E8656}"/>
              </a:ext>
            </a:extLst>
          </p:cNvPr>
          <p:cNvSpPr txBox="1"/>
          <p:nvPr/>
        </p:nvSpPr>
        <p:spPr>
          <a:xfrm>
            <a:off x="1331650" y="1047563"/>
            <a:ext cx="9889725" cy="575542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Principais Desafios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Continuar com a simplificação e automatização de processos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Eliminar papéis no processo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Implementar a gestão financeira nas futuras operações na Europa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Projetos 2024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Equals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 - 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ecommerce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Migração para api bancos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Redução de papel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1600" dirty="0" err="1">
                <a:solidFill>
                  <a:srgbClr val="00B050"/>
                </a:solidFill>
                <a:latin typeface="Arial" panose="020B0604020202020204"/>
              </a:rPr>
              <a:t>OKR´s</a:t>
            </a:r>
            <a:r>
              <a:rPr lang="pt-BR" sz="1600" dirty="0">
                <a:solidFill>
                  <a:srgbClr val="00B050"/>
                </a:solidFill>
                <a:latin typeface="Arial" panose="020B0604020202020204"/>
              </a:rPr>
              <a:t> 2024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Ter todo o contas a pagar e a receber automatizado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9940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Financeira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09E6CA-7909-F2ED-D180-B713120E8656}"/>
              </a:ext>
            </a:extLst>
          </p:cNvPr>
          <p:cNvSpPr txBox="1"/>
          <p:nvPr/>
        </p:nvSpPr>
        <p:spPr>
          <a:xfrm>
            <a:off x="1331650" y="999938"/>
            <a:ext cx="9889725" cy="107721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 dos Projetos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Equals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 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ecommerce</a:t>
            </a: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0151CDA-D32D-CCA5-DC30-14BFBB9AC4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54" y="2252661"/>
            <a:ext cx="8604051" cy="143495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2667BE7C-CFFD-5B3B-7B71-6AA643A477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039" y="4310439"/>
            <a:ext cx="8738667" cy="2369711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F2F3802C-9FAB-598D-2BBD-174E9EF29451}"/>
              </a:ext>
            </a:extLst>
          </p:cNvPr>
          <p:cNvSpPr txBox="1"/>
          <p:nvPr/>
        </p:nvSpPr>
        <p:spPr>
          <a:xfrm>
            <a:off x="1297434" y="3644588"/>
            <a:ext cx="988972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Api para bancos</a:t>
            </a:r>
          </a:p>
        </p:txBody>
      </p:sp>
    </p:spTree>
    <p:extLst>
      <p:ext uri="{BB962C8B-B14F-4D97-AF65-F5344CB8AC3E}">
        <p14:creationId xmlns:p14="http://schemas.microsoft.com/office/powerpoint/2010/main" val="1929058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Financeira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2F3802C-9FAB-598D-2BBD-174E9EF29451}"/>
              </a:ext>
            </a:extLst>
          </p:cNvPr>
          <p:cNvSpPr txBox="1"/>
          <p:nvPr/>
        </p:nvSpPr>
        <p:spPr>
          <a:xfrm>
            <a:off x="1297434" y="1234763"/>
            <a:ext cx="988972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Api redução de papel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32C1EB0-5E96-EEAA-F4F8-EE3E37CE8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320" y="2219325"/>
            <a:ext cx="9697455" cy="205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5759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8143</TotalTime>
  <Words>437</Words>
  <Application>Microsoft Office PowerPoint</Application>
  <PresentationFormat>Widescreen</PresentationFormat>
  <Paragraphs>111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MS Shell Dlg 2</vt:lpstr>
      <vt:lpstr>Wingdings</vt:lpstr>
      <vt:lpstr>Wingdings 3</vt:lpstr>
      <vt:lpstr>Madison</vt:lpstr>
      <vt:lpstr>ÁREA FINANCEIRO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51</cp:revision>
  <dcterms:created xsi:type="dcterms:W3CDTF">2023-12-28T17:16:29Z</dcterms:created>
  <dcterms:modified xsi:type="dcterms:W3CDTF">2024-07-30T14:40:01Z</dcterms:modified>
</cp:coreProperties>
</file>